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5" r:id="rId9"/>
    <p:sldId id="266" r:id="rId10"/>
    <p:sldId id="264" r:id="rId11"/>
    <p:sldId id="274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94F01-2740-444F-B04B-DB22B5CA1C3D}" type="doc">
      <dgm:prSet loTypeId="urn:microsoft.com/office/officeart/2005/8/layout/vProcess5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F9BB8E76-FF08-4C5B-BF9D-48D5CB4E566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차체에 충격이 </a:t>
          </a:r>
          <a:r>
            <a:rPr lang="ko-KR" altLang="en-US" sz="2000" dirty="0" err="1"/>
            <a:t>가해짐</a:t>
          </a:r>
          <a:r>
            <a:rPr lang="en-US" altLang="ko-KR" sz="1800" dirty="0"/>
            <a:t>	</a:t>
          </a:r>
          <a:endParaRPr lang="ko-KR" altLang="en-US" sz="1800" dirty="0"/>
        </a:p>
      </dgm:t>
    </dgm:pt>
    <dgm:pt modelId="{B4D473A2-8714-404C-A9A4-9C3F0488FAE9}" type="parTrans" cxnId="{8FE7E7F4-D371-406B-80B9-3511BB09FF28}">
      <dgm:prSet/>
      <dgm:spPr/>
      <dgm:t>
        <a:bodyPr/>
        <a:lstStyle/>
        <a:p>
          <a:pPr latinLnBrk="1"/>
          <a:endParaRPr lang="ko-KR" altLang="en-US"/>
        </a:p>
      </dgm:t>
    </dgm:pt>
    <dgm:pt modelId="{C9E83C14-3AF8-4C12-B1B1-2E698F83E18C}" type="sibTrans" cxnId="{8FE7E7F4-D371-406B-80B9-3511BB09FF28}">
      <dgm:prSet/>
      <dgm:spPr/>
      <dgm:t>
        <a:bodyPr/>
        <a:lstStyle/>
        <a:p>
          <a:pPr latinLnBrk="1"/>
          <a:endParaRPr lang="ko-KR" altLang="en-US"/>
        </a:p>
      </dgm:t>
    </dgm:pt>
    <dgm:pt modelId="{34997CA3-AD91-43DA-9564-EA4DFEB32A38}">
      <dgm:prSet phldrT="[텍스트]" custT="1"/>
      <dgm:spPr/>
      <dgm:t>
        <a:bodyPr/>
        <a:lstStyle/>
        <a:p>
          <a:pPr latinLnBrk="1"/>
          <a:r>
            <a:rPr lang="en-US" altLang="ko-KR" sz="2000" dirty="0"/>
            <a:t>MPU6050 pitch </a:t>
          </a:r>
          <a:r>
            <a:rPr lang="ko-KR" altLang="en-US" sz="2000" dirty="0"/>
            <a:t>값을 입력 받음</a:t>
          </a:r>
        </a:p>
      </dgm:t>
    </dgm:pt>
    <dgm:pt modelId="{FA2452D0-1C69-4208-B878-D2D1447D096C}" type="parTrans" cxnId="{D82BB672-9256-49F9-B889-7A1272F6902A}">
      <dgm:prSet/>
      <dgm:spPr/>
      <dgm:t>
        <a:bodyPr/>
        <a:lstStyle/>
        <a:p>
          <a:pPr latinLnBrk="1"/>
          <a:endParaRPr lang="ko-KR" altLang="en-US"/>
        </a:p>
      </dgm:t>
    </dgm:pt>
    <dgm:pt modelId="{0E1F271E-2988-45D0-BC8D-17CEFEA9BB80}" type="sibTrans" cxnId="{D82BB672-9256-49F9-B889-7A1272F6902A}">
      <dgm:prSet/>
      <dgm:spPr/>
      <dgm:t>
        <a:bodyPr/>
        <a:lstStyle/>
        <a:p>
          <a:pPr latinLnBrk="1"/>
          <a:endParaRPr lang="ko-KR" altLang="en-US"/>
        </a:p>
      </dgm:t>
    </dgm:pt>
    <dgm:pt modelId="{FE0D257A-C8EE-477D-807E-4557D3E99286}">
      <dgm:prSet phldrT="[텍스트]" custT="1"/>
      <dgm:spPr/>
      <dgm:t>
        <a:bodyPr/>
        <a:lstStyle/>
        <a:p>
          <a:pPr latinLnBrk="1"/>
          <a:r>
            <a:rPr lang="en-US" altLang="ko-KR" sz="2000" dirty="0"/>
            <a:t>Pitch </a:t>
          </a:r>
          <a:r>
            <a:rPr lang="ko-KR" altLang="en-US" sz="2000" dirty="0"/>
            <a:t>값을 이용해 </a:t>
          </a:r>
          <a:r>
            <a:rPr lang="en-US" altLang="ko-KR" sz="2000" dirty="0"/>
            <a:t>PI</a:t>
          </a:r>
          <a:r>
            <a:rPr lang="ko-KR" altLang="en-US" sz="2000" dirty="0"/>
            <a:t>제어</a:t>
          </a:r>
          <a:endParaRPr lang="en-US" altLang="ko-KR" sz="2000" dirty="0"/>
        </a:p>
      </dgm:t>
    </dgm:pt>
    <dgm:pt modelId="{1309EA97-48C8-4E52-B720-F56C96346F20}" type="parTrans" cxnId="{CF662569-9681-425C-A9A3-E432DC514BCB}">
      <dgm:prSet/>
      <dgm:spPr/>
      <dgm:t>
        <a:bodyPr/>
        <a:lstStyle/>
        <a:p>
          <a:pPr latinLnBrk="1"/>
          <a:endParaRPr lang="ko-KR" altLang="en-US"/>
        </a:p>
      </dgm:t>
    </dgm:pt>
    <dgm:pt modelId="{D73FB860-8407-440F-88A1-5F090FAC80CF}" type="sibTrans" cxnId="{CF662569-9681-425C-A9A3-E432DC514BCB}">
      <dgm:prSet/>
      <dgm:spPr/>
      <dgm:t>
        <a:bodyPr/>
        <a:lstStyle/>
        <a:p>
          <a:pPr latinLnBrk="1"/>
          <a:endParaRPr lang="ko-KR" altLang="en-US"/>
        </a:p>
      </dgm:t>
    </dgm:pt>
    <dgm:pt modelId="{9566BB48-FF71-4811-A5E0-C6DFABA5668D}">
      <dgm:prSet phldrT="[텍스트]" custT="1"/>
      <dgm:spPr/>
      <dgm:t>
        <a:bodyPr/>
        <a:lstStyle/>
        <a:p>
          <a:pPr latinLnBrk="1"/>
          <a:r>
            <a:rPr lang="ko-KR" altLang="en-US" sz="2000" dirty="0"/>
            <a:t>균형 유지</a:t>
          </a:r>
          <a:endParaRPr lang="en-US" altLang="ko-KR" sz="2000" dirty="0"/>
        </a:p>
      </dgm:t>
    </dgm:pt>
    <dgm:pt modelId="{844488E4-BB89-4404-BC63-01E669C60992}" type="parTrans" cxnId="{EC99FE02-AE32-459A-B405-956AA2D76BDB}">
      <dgm:prSet/>
      <dgm:spPr/>
      <dgm:t>
        <a:bodyPr/>
        <a:lstStyle/>
        <a:p>
          <a:pPr latinLnBrk="1"/>
          <a:endParaRPr lang="ko-KR" altLang="en-US"/>
        </a:p>
      </dgm:t>
    </dgm:pt>
    <dgm:pt modelId="{C872FB39-BF21-4942-B896-6BAE6C6760AA}" type="sibTrans" cxnId="{EC99FE02-AE32-459A-B405-956AA2D76BDB}">
      <dgm:prSet/>
      <dgm:spPr/>
      <dgm:t>
        <a:bodyPr/>
        <a:lstStyle/>
        <a:p>
          <a:pPr latinLnBrk="1"/>
          <a:endParaRPr lang="ko-KR" altLang="en-US"/>
        </a:p>
      </dgm:t>
    </dgm:pt>
    <dgm:pt modelId="{23DB77B6-6C55-42E2-B7B2-83292C87E672}" type="pres">
      <dgm:prSet presAssocID="{55194F01-2740-444F-B04B-DB22B5CA1C3D}" presName="outerComposite" presStyleCnt="0">
        <dgm:presLayoutVars>
          <dgm:chMax val="5"/>
          <dgm:dir/>
          <dgm:resizeHandles val="exact"/>
        </dgm:presLayoutVars>
      </dgm:prSet>
      <dgm:spPr/>
    </dgm:pt>
    <dgm:pt modelId="{6A15EDF0-96E2-4864-BADC-5D808BE72B82}" type="pres">
      <dgm:prSet presAssocID="{55194F01-2740-444F-B04B-DB22B5CA1C3D}" presName="dummyMaxCanvas" presStyleCnt="0">
        <dgm:presLayoutVars/>
      </dgm:prSet>
      <dgm:spPr/>
    </dgm:pt>
    <dgm:pt modelId="{6A1DACB5-9459-49E8-A47C-8A5651D73753}" type="pres">
      <dgm:prSet presAssocID="{55194F01-2740-444F-B04B-DB22B5CA1C3D}" presName="FourNodes_1" presStyleLbl="node1" presStyleIdx="0" presStyleCnt="4">
        <dgm:presLayoutVars>
          <dgm:bulletEnabled val="1"/>
        </dgm:presLayoutVars>
      </dgm:prSet>
      <dgm:spPr/>
    </dgm:pt>
    <dgm:pt modelId="{39C3386F-F3AB-46E3-A34D-F977345A7377}" type="pres">
      <dgm:prSet presAssocID="{55194F01-2740-444F-B04B-DB22B5CA1C3D}" presName="FourNodes_2" presStyleLbl="node1" presStyleIdx="1" presStyleCnt="4" custLinFactNeighborX="-5076" custLinFactNeighborY="762">
        <dgm:presLayoutVars>
          <dgm:bulletEnabled val="1"/>
        </dgm:presLayoutVars>
      </dgm:prSet>
      <dgm:spPr/>
    </dgm:pt>
    <dgm:pt modelId="{729D4BE6-4C0C-4AED-9D1A-BA14253635DA}" type="pres">
      <dgm:prSet presAssocID="{55194F01-2740-444F-B04B-DB22B5CA1C3D}" presName="FourNodes_3" presStyleLbl="node1" presStyleIdx="2" presStyleCnt="4" custLinFactNeighborX="-7177">
        <dgm:presLayoutVars>
          <dgm:bulletEnabled val="1"/>
        </dgm:presLayoutVars>
      </dgm:prSet>
      <dgm:spPr/>
    </dgm:pt>
    <dgm:pt modelId="{7832F826-6CB8-458E-A8C1-BCCFAB3FC6AB}" type="pres">
      <dgm:prSet presAssocID="{55194F01-2740-444F-B04B-DB22B5CA1C3D}" presName="FourNodes_4" presStyleLbl="node1" presStyleIdx="3" presStyleCnt="4" custLinFactNeighborX="-4668">
        <dgm:presLayoutVars>
          <dgm:bulletEnabled val="1"/>
        </dgm:presLayoutVars>
      </dgm:prSet>
      <dgm:spPr/>
    </dgm:pt>
    <dgm:pt modelId="{B3C6059B-B453-49BF-A527-DCAE66F020A2}" type="pres">
      <dgm:prSet presAssocID="{55194F01-2740-444F-B04B-DB22B5CA1C3D}" presName="FourConn_1-2" presStyleLbl="fgAccFollowNode1" presStyleIdx="0" presStyleCnt="3">
        <dgm:presLayoutVars>
          <dgm:bulletEnabled val="1"/>
        </dgm:presLayoutVars>
      </dgm:prSet>
      <dgm:spPr/>
    </dgm:pt>
    <dgm:pt modelId="{7F4C4105-9E30-4764-A2D6-DAAE5E846E44}" type="pres">
      <dgm:prSet presAssocID="{55194F01-2740-444F-B04B-DB22B5CA1C3D}" presName="FourConn_2-3" presStyleLbl="fgAccFollowNode1" presStyleIdx="1" presStyleCnt="3" custLinFactNeighborX="-33516">
        <dgm:presLayoutVars>
          <dgm:bulletEnabled val="1"/>
        </dgm:presLayoutVars>
      </dgm:prSet>
      <dgm:spPr/>
    </dgm:pt>
    <dgm:pt modelId="{6AA9C5D4-6FE3-4C95-8AF8-475188916E04}" type="pres">
      <dgm:prSet presAssocID="{55194F01-2740-444F-B04B-DB22B5CA1C3D}" presName="FourConn_3-4" presStyleLbl="fgAccFollowNode1" presStyleIdx="2" presStyleCnt="3" custLinFactNeighborX="-66182" custLinFactNeighborY="-4153">
        <dgm:presLayoutVars>
          <dgm:bulletEnabled val="1"/>
        </dgm:presLayoutVars>
      </dgm:prSet>
      <dgm:spPr/>
    </dgm:pt>
    <dgm:pt modelId="{C7BEF3BD-00E2-4121-892F-9A5A22900E01}" type="pres">
      <dgm:prSet presAssocID="{55194F01-2740-444F-B04B-DB22B5CA1C3D}" presName="FourNodes_1_text" presStyleLbl="node1" presStyleIdx="3" presStyleCnt="4">
        <dgm:presLayoutVars>
          <dgm:bulletEnabled val="1"/>
        </dgm:presLayoutVars>
      </dgm:prSet>
      <dgm:spPr/>
    </dgm:pt>
    <dgm:pt modelId="{BAAFF880-7543-4D13-A4AA-0C665E249F61}" type="pres">
      <dgm:prSet presAssocID="{55194F01-2740-444F-B04B-DB22B5CA1C3D}" presName="FourNodes_2_text" presStyleLbl="node1" presStyleIdx="3" presStyleCnt="4">
        <dgm:presLayoutVars>
          <dgm:bulletEnabled val="1"/>
        </dgm:presLayoutVars>
      </dgm:prSet>
      <dgm:spPr/>
    </dgm:pt>
    <dgm:pt modelId="{B5E57373-E567-4196-9E56-682C24813282}" type="pres">
      <dgm:prSet presAssocID="{55194F01-2740-444F-B04B-DB22B5CA1C3D}" presName="FourNodes_3_text" presStyleLbl="node1" presStyleIdx="3" presStyleCnt="4">
        <dgm:presLayoutVars>
          <dgm:bulletEnabled val="1"/>
        </dgm:presLayoutVars>
      </dgm:prSet>
      <dgm:spPr/>
    </dgm:pt>
    <dgm:pt modelId="{D4DB1F5C-4DF4-47C7-AAAA-273C7783A4F6}" type="pres">
      <dgm:prSet presAssocID="{55194F01-2740-444F-B04B-DB22B5CA1C3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C99FE02-AE32-459A-B405-956AA2D76BDB}" srcId="{55194F01-2740-444F-B04B-DB22B5CA1C3D}" destId="{9566BB48-FF71-4811-A5E0-C6DFABA5668D}" srcOrd="3" destOrd="0" parTransId="{844488E4-BB89-4404-BC63-01E669C60992}" sibTransId="{C872FB39-BF21-4942-B896-6BAE6C6760AA}"/>
    <dgm:cxn modelId="{49CF1B5C-8450-4678-9F76-8B9CB458D4D0}" type="presOf" srcId="{34997CA3-AD91-43DA-9564-EA4DFEB32A38}" destId="{39C3386F-F3AB-46E3-A34D-F977345A7377}" srcOrd="0" destOrd="0" presId="urn:microsoft.com/office/officeart/2005/8/layout/vProcess5"/>
    <dgm:cxn modelId="{CF662569-9681-425C-A9A3-E432DC514BCB}" srcId="{55194F01-2740-444F-B04B-DB22B5CA1C3D}" destId="{FE0D257A-C8EE-477D-807E-4557D3E99286}" srcOrd="2" destOrd="0" parTransId="{1309EA97-48C8-4E52-B720-F56C96346F20}" sibTransId="{D73FB860-8407-440F-88A1-5F090FAC80CF}"/>
    <dgm:cxn modelId="{D82BB672-9256-49F9-B889-7A1272F6902A}" srcId="{55194F01-2740-444F-B04B-DB22B5CA1C3D}" destId="{34997CA3-AD91-43DA-9564-EA4DFEB32A38}" srcOrd="1" destOrd="0" parTransId="{FA2452D0-1C69-4208-B878-D2D1447D096C}" sibTransId="{0E1F271E-2988-45D0-BC8D-17CEFEA9BB80}"/>
    <dgm:cxn modelId="{FC740973-28ED-4BA3-AD4D-54D2AD43EAA3}" type="presOf" srcId="{F9BB8E76-FF08-4C5B-BF9D-48D5CB4E566A}" destId="{6A1DACB5-9459-49E8-A47C-8A5651D73753}" srcOrd="0" destOrd="0" presId="urn:microsoft.com/office/officeart/2005/8/layout/vProcess5"/>
    <dgm:cxn modelId="{83586973-2EA2-40E2-BCBE-70860D846A68}" type="presOf" srcId="{55194F01-2740-444F-B04B-DB22B5CA1C3D}" destId="{23DB77B6-6C55-42E2-B7B2-83292C87E672}" srcOrd="0" destOrd="0" presId="urn:microsoft.com/office/officeart/2005/8/layout/vProcess5"/>
    <dgm:cxn modelId="{0B0DA953-4AB6-447E-BF11-0970A69BB31E}" type="presOf" srcId="{F9BB8E76-FF08-4C5B-BF9D-48D5CB4E566A}" destId="{C7BEF3BD-00E2-4121-892F-9A5A22900E01}" srcOrd="1" destOrd="0" presId="urn:microsoft.com/office/officeart/2005/8/layout/vProcess5"/>
    <dgm:cxn modelId="{5D424B56-9586-43A6-8479-78BDD21F2146}" type="presOf" srcId="{C9E83C14-3AF8-4C12-B1B1-2E698F83E18C}" destId="{B3C6059B-B453-49BF-A527-DCAE66F020A2}" srcOrd="0" destOrd="0" presId="urn:microsoft.com/office/officeart/2005/8/layout/vProcess5"/>
    <dgm:cxn modelId="{209D8F81-427D-445C-9475-B41AD0A456CB}" type="presOf" srcId="{0E1F271E-2988-45D0-BC8D-17CEFEA9BB80}" destId="{7F4C4105-9E30-4764-A2D6-DAAE5E846E44}" srcOrd="0" destOrd="0" presId="urn:microsoft.com/office/officeart/2005/8/layout/vProcess5"/>
    <dgm:cxn modelId="{E3C35893-5E87-4854-B3E4-7EE26DAE0CBC}" type="presOf" srcId="{34997CA3-AD91-43DA-9564-EA4DFEB32A38}" destId="{BAAFF880-7543-4D13-A4AA-0C665E249F61}" srcOrd="1" destOrd="0" presId="urn:microsoft.com/office/officeart/2005/8/layout/vProcess5"/>
    <dgm:cxn modelId="{9ED56995-861B-4176-B167-DD2BF3FB0C1E}" type="presOf" srcId="{9566BB48-FF71-4811-A5E0-C6DFABA5668D}" destId="{D4DB1F5C-4DF4-47C7-AAAA-273C7783A4F6}" srcOrd="1" destOrd="0" presId="urn:microsoft.com/office/officeart/2005/8/layout/vProcess5"/>
    <dgm:cxn modelId="{85BACFC2-FA4C-402D-946E-1ACEF479743A}" type="presOf" srcId="{FE0D257A-C8EE-477D-807E-4557D3E99286}" destId="{B5E57373-E567-4196-9E56-682C24813282}" srcOrd="1" destOrd="0" presId="urn:microsoft.com/office/officeart/2005/8/layout/vProcess5"/>
    <dgm:cxn modelId="{598AF7C9-59A2-43D5-BDBA-3076AFE71DAD}" type="presOf" srcId="{D73FB860-8407-440F-88A1-5F090FAC80CF}" destId="{6AA9C5D4-6FE3-4C95-8AF8-475188916E04}" srcOrd="0" destOrd="0" presId="urn:microsoft.com/office/officeart/2005/8/layout/vProcess5"/>
    <dgm:cxn modelId="{E5703DCD-5204-459D-BBFE-1F85298D0978}" type="presOf" srcId="{FE0D257A-C8EE-477D-807E-4557D3E99286}" destId="{729D4BE6-4C0C-4AED-9D1A-BA14253635DA}" srcOrd="0" destOrd="0" presId="urn:microsoft.com/office/officeart/2005/8/layout/vProcess5"/>
    <dgm:cxn modelId="{03D998ED-A087-40FC-BDD7-EC20CFF6FEAE}" type="presOf" srcId="{9566BB48-FF71-4811-A5E0-C6DFABA5668D}" destId="{7832F826-6CB8-458E-A8C1-BCCFAB3FC6AB}" srcOrd="0" destOrd="0" presId="urn:microsoft.com/office/officeart/2005/8/layout/vProcess5"/>
    <dgm:cxn modelId="{8FE7E7F4-D371-406B-80B9-3511BB09FF28}" srcId="{55194F01-2740-444F-B04B-DB22B5CA1C3D}" destId="{F9BB8E76-FF08-4C5B-BF9D-48D5CB4E566A}" srcOrd="0" destOrd="0" parTransId="{B4D473A2-8714-404C-A9A4-9C3F0488FAE9}" sibTransId="{C9E83C14-3AF8-4C12-B1B1-2E698F83E18C}"/>
    <dgm:cxn modelId="{E49B5B89-D608-4BC3-AA3D-0857B989A4F8}" type="presParOf" srcId="{23DB77B6-6C55-42E2-B7B2-83292C87E672}" destId="{6A15EDF0-96E2-4864-BADC-5D808BE72B82}" srcOrd="0" destOrd="0" presId="urn:microsoft.com/office/officeart/2005/8/layout/vProcess5"/>
    <dgm:cxn modelId="{0A36D85D-7FBA-4560-A309-DFCFAF3CA264}" type="presParOf" srcId="{23DB77B6-6C55-42E2-B7B2-83292C87E672}" destId="{6A1DACB5-9459-49E8-A47C-8A5651D73753}" srcOrd="1" destOrd="0" presId="urn:microsoft.com/office/officeart/2005/8/layout/vProcess5"/>
    <dgm:cxn modelId="{11E143A8-9DC0-41A5-8C1C-36D1C6A159AB}" type="presParOf" srcId="{23DB77B6-6C55-42E2-B7B2-83292C87E672}" destId="{39C3386F-F3AB-46E3-A34D-F977345A7377}" srcOrd="2" destOrd="0" presId="urn:microsoft.com/office/officeart/2005/8/layout/vProcess5"/>
    <dgm:cxn modelId="{DD9C5B39-5229-4B20-9FEB-DE92BC8B5F1B}" type="presParOf" srcId="{23DB77B6-6C55-42E2-B7B2-83292C87E672}" destId="{729D4BE6-4C0C-4AED-9D1A-BA14253635DA}" srcOrd="3" destOrd="0" presId="urn:microsoft.com/office/officeart/2005/8/layout/vProcess5"/>
    <dgm:cxn modelId="{BFD3673E-12DD-4DBB-86CD-61B392B60A2E}" type="presParOf" srcId="{23DB77B6-6C55-42E2-B7B2-83292C87E672}" destId="{7832F826-6CB8-458E-A8C1-BCCFAB3FC6AB}" srcOrd="4" destOrd="0" presId="urn:microsoft.com/office/officeart/2005/8/layout/vProcess5"/>
    <dgm:cxn modelId="{914D4D1B-DA17-4D2F-A4A0-BD27F62F8E74}" type="presParOf" srcId="{23DB77B6-6C55-42E2-B7B2-83292C87E672}" destId="{B3C6059B-B453-49BF-A527-DCAE66F020A2}" srcOrd="5" destOrd="0" presId="urn:microsoft.com/office/officeart/2005/8/layout/vProcess5"/>
    <dgm:cxn modelId="{AACEBDDA-41D3-4EE8-9882-C82E05CDFCB8}" type="presParOf" srcId="{23DB77B6-6C55-42E2-B7B2-83292C87E672}" destId="{7F4C4105-9E30-4764-A2D6-DAAE5E846E44}" srcOrd="6" destOrd="0" presId="urn:microsoft.com/office/officeart/2005/8/layout/vProcess5"/>
    <dgm:cxn modelId="{34F568E3-7BF3-4C31-A2DC-AB21A09F3B59}" type="presParOf" srcId="{23DB77B6-6C55-42E2-B7B2-83292C87E672}" destId="{6AA9C5D4-6FE3-4C95-8AF8-475188916E04}" srcOrd="7" destOrd="0" presId="urn:microsoft.com/office/officeart/2005/8/layout/vProcess5"/>
    <dgm:cxn modelId="{D335031B-B9A1-42EC-B6A3-B01F595583D6}" type="presParOf" srcId="{23DB77B6-6C55-42E2-B7B2-83292C87E672}" destId="{C7BEF3BD-00E2-4121-892F-9A5A22900E01}" srcOrd="8" destOrd="0" presId="urn:microsoft.com/office/officeart/2005/8/layout/vProcess5"/>
    <dgm:cxn modelId="{24D09F8F-31D3-4C9A-99D8-94D8392867EF}" type="presParOf" srcId="{23DB77B6-6C55-42E2-B7B2-83292C87E672}" destId="{BAAFF880-7543-4D13-A4AA-0C665E249F61}" srcOrd="9" destOrd="0" presId="urn:microsoft.com/office/officeart/2005/8/layout/vProcess5"/>
    <dgm:cxn modelId="{F5A7A280-77F4-4CF1-B603-93A3A82CA866}" type="presParOf" srcId="{23DB77B6-6C55-42E2-B7B2-83292C87E672}" destId="{B5E57373-E567-4196-9E56-682C24813282}" srcOrd="10" destOrd="0" presId="urn:microsoft.com/office/officeart/2005/8/layout/vProcess5"/>
    <dgm:cxn modelId="{A9286AF7-EB6D-4A8F-9342-A24F62B1BA88}" type="presParOf" srcId="{23DB77B6-6C55-42E2-B7B2-83292C87E672}" destId="{D4DB1F5C-4DF4-47C7-AAAA-273C7783A4F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CCFBEB-6169-4F4A-82A8-7DD91C17691C}" type="doc">
      <dgm:prSet loTypeId="urn:microsoft.com/office/officeart/2005/8/layout/vProcess5" loCatId="process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pPr latinLnBrk="1"/>
          <a:endParaRPr lang="ko-KR" altLang="en-US"/>
        </a:p>
      </dgm:t>
    </dgm:pt>
    <dgm:pt modelId="{36719581-4468-4A0D-8E70-91794CE91BF4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리모콘</a:t>
          </a:r>
          <a:r>
            <a:rPr lang="ko-KR" altLang="en-US" sz="2000" dirty="0"/>
            <a:t> 신호 </a:t>
          </a:r>
          <a:r>
            <a:rPr lang="en-US" altLang="ko-KR" sz="2000" dirty="0"/>
            <a:t>(</a:t>
          </a:r>
          <a:r>
            <a:rPr lang="ko-KR" altLang="en-US" sz="2000" dirty="0"/>
            <a:t>스위치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7D83DC41-D667-4393-A955-0C5E7D599B04}" type="parTrans" cxnId="{F155FC67-2BAA-498A-9ED2-00721389AD28}">
      <dgm:prSet/>
      <dgm:spPr/>
      <dgm:t>
        <a:bodyPr/>
        <a:lstStyle/>
        <a:p>
          <a:pPr latinLnBrk="1"/>
          <a:endParaRPr lang="ko-KR" altLang="en-US"/>
        </a:p>
      </dgm:t>
    </dgm:pt>
    <dgm:pt modelId="{BB4AB74A-E6C1-4A6C-BC05-50916A296A74}" type="sibTrans" cxnId="{F155FC67-2BAA-498A-9ED2-00721389AD28}">
      <dgm:prSet/>
      <dgm:spPr/>
      <dgm:t>
        <a:bodyPr/>
        <a:lstStyle/>
        <a:p>
          <a:pPr latinLnBrk="1"/>
          <a:endParaRPr lang="ko-KR" altLang="en-US"/>
        </a:p>
      </dgm:t>
    </dgm:pt>
    <dgm:pt modelId="{3E6EF586-A74C-4404-BB7C-7C1382E4B44A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전달 받은 값 해석</a:t>
          </a:r>
        </a:p>
      </dgm:t>
    </dgm:pt>
    <dgm:pt modelId="{46371CD7-5912-4625-A944-C67A80D9A37B}" type="parTrans" cxnId="{64686342-D720-4E93-A1D2-CCF23261849D}">
      <dgm:prSet/>
      <dgm:spPr/>
      <dgm:t>
        <a:bodyPr/>
        <a:lstStyle/>
        <a:p>
          <a:pPr latinLnBrk="1"/>
          <a:endParaRPr lang="ko-KR" altLang="en-US"/>
        </a:p>
      </dgm:t>
    </dgm:pt>
    <dgm:pt modelId="{80D0FAD8-574F-4A23-AA4D-77A42318C2F1}" type="sibTrans" cxnId="{64686342-D720-4E93-A1D2-CCF23261849D}">
      <dgm:prSet/>
      <dgm:spPr/>
      <dgm:t>
        <a:bodyPr/>
        <a:lstStyle/>
        <a:p>
          <a:pPr latinLnBrk="1"/>
          <a:endParaRPr lang="ko-KR" altLang="en-US"/>
        </a:p>
      </dgm:t>
    </dgm:pt>
    <dgm:pt modelId="{266F363B-88CF-480A-93D9-EAE733F3E939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원하는 방향 조절</a:t>
          </a:r>
        </a:p>
      </dgm:t>
    </dgm:pt>
    <dgm:pt modelId="{76A456E0-7B7C-4C62-B423-75B0F28987D3}" type="parTrans" cxnId="{75AD9BCB-3DA9-44B3-859B-B71DF9D5DF50}">
      <dgm:prSet/>
      <dgm:spPr/>
      <dgm:t>
        <a:bodyPr/>
        <a:lstStyle/>
        <a:p>
          <a:pPr latinLnBrk="1"/>
          <a:endParaRPr lang="ko-KR" altLang="en-US"/>
        </a:p>
      </dgm:t>
    </dgm:pt>
    <dgm:pt modelId="{44A76AD5-0C9B-4E56-A7BF-AEB922A0C7BF}" type="sibTrans" cxnId="{75AD9BCB-3DA9-44B3-859B-B71DF9D5DF50}">
      <dgm:prSet/>
      <dgm:spPr/>
      <dgm:t>
        <a:bodyPr/>
        <a:lstStyle/>
        <a:p>
          <a:pPr latinLnBrk="1"/>
          <a:endParaRPr lang="ko-KR" altLang="en-US"/>
        </a:p>
      </dgm:t>
    </dgm:pt>
    <dgm:pt modelId="{52DC7602-1041-45EA-B883-0E961CE3B270}">
      <dgm:prSet phldrT="[텍스트]" custT="1"/>
      <dgm:spPr/>
      <dgm:t>
        <a:bodyPr/>
        <a:lstStyle/>
        <a:p>
          <a:pPr latinLnBrk="1"/>
          <a:r>
            <a:rPr lang="ko-KR" altLang="en-US" sz="2000" dirty="0"/>
            <a:t>통신으로 차체에 값 전달</a:t>
          </a:r>
        </a:p>
      </dgm:t>
    </dgm:pt>
    <dgm:pt modelId="{AA782C49-4B59-46F6-ABD1-0BF3FC70A96B}" type="parTrans" cxnId="{999AA54C-3B74-422F-B9EF-F6C1791AF90D}">
      <dgm:prSet/>
      <dgm:spPr/>
      <dgm:t>
        <a:bodyPr/>
        <a:lstStyle/>
        <a:p>
          <a:pPr latinLnBrk="1"/>
          <a:endParaRPr lang="ko-KR" altLang="en-US"/>
        </a:p>
      </dgm:t>
    </dgm:pt>
    <dgm:pt modelId="{974EF238-46C5-439D-BB78-3A9B84A52E03}" type="sibTrans" cxnId="{999AA54C-3B74-422F-B9EF-F6C1791AF90D}">
      <dgm:prSet/>
      <dgm:spPr/>
      <dgm:t>
        <a:bodyPr/>
        <a:lstStyle/>
        <a:p>
          <a:pPr latinLnBrk="1"/>
          <a:endParaRPr lang="ko-KR" altLang="en-US"/>
        </a:p>
      </dgm:t>
    </dgm:pt>
    <dgm:pt modelId="{442B0402-CCE2-4868-BE94-3EB41CE75145}" type="pres">
      <dgm:prSet presAssocID="{59CCFBEB-6169-4F4A-82A8-7DD91C17691C}" presName="outerComposite" presStyleCnt="0">
        <dgm:presLayoutVars>
          <dgm:chMax val="5"/>
          <dgm:dir/>
          <dgm:resizeHandles val="exact"/>
        </dgm:presLayoutVars>
      </dgm:prSet>
      <dgm:spPr/>
    </dgm:pt>
    <dgm:pt modelId="{B3723546-8A5E-4686-A1CC-86D2BD65B642}" type="pres">
      <dgm:prSet presAssocID="{59CCFBEB-6169-4F4A-82A8-7DD91C17691C}" presName="dummyMaxCanvas" presStyleCnt="0">
        <dgm:presLayoutVars/>
      </dgm:prSet>
      <dgm:spPr/>
    </dgm:pt>
    <dgm:pt modelId="{B6C8A366-D4FC-49D2-A94F-EA2425F3D8EE}" type="pres">
      <dgm:prSet presAssocID="{59CCFBEB-6169-4F4A-82A8-7DD91C17691C}" presName="FourNodes_1" presStyleLbl="node1" presStyleIdx="0" presStyleCnt="4">
        <dgm:presLayoutVars>
          <dgm:bulletEnabled val="1"/>
        </dgm:presLayoutVars>
      </dgm:prSet>
      <dgm:spPr/>
    </dgm:pt>
    <dgm:pt modelId="{2C8D4D5D-FC73-47B8-B42C-249C19F2BC95}" type="pres">
      <dgm:prSet presAssocID="{59CCFBEB-6169-4F4A-82A8-7DD91C17691C}" presName="FourNodes_2" presStyleLbl="node1" presStyleIdx="1" presStyleCnt="4">
        <dgm:presLayoutVars>
          <dgm:bulletEnabled val="1"/>
        </dgm:presLayoutVars>
      </dgm:prSet>
      <dgm:spPr/>
    </dgm:pt>
    <dgm:pt modelId="{8FAFD1F0-592B-43B5-83A2-2316E29CE2A7}" type="pres">
      <dgm:prSet presAssocID="{59CCFBEB-6169-4F4A-82A8-7DD91C17691C}" presName="FourNodes_3" presStyleLbl="node1" presStyleIdx="2" presStyleCnt="4">
        <dgm:presLayoutVars>
          <dgm:bulletEnabled val="1"/>
        </dgm:presLayoutVars>
      </dgm:prSet>
      <dgm:spPr/>
    </dgm:pt>
    <dgm:pt modelId="{826DBB6B-67BC-4353-B188-F46F5E78BE58}" type="pres">
      <dgm:prSet presAssocID="{59CCFBEB-6169-4F4A-82A8-7DD91C17691C}" presName="FourNodes_4" presStyleLbl="node1" presStyleIdx="3" presStyleCnt="4">
        <dgm:presLayoutVars>
          <dgm:bulletEnabled val="1"/>
        </dgm:presLayoutVars>
      </dgm:prSet>
      <dgm:spPr/>
    </dgm:pt>
    <dgm:pt modelId="{CE19ABD7-05E7-4731-BA75-43C678A50889}" type="pres">
      <dgm:prSet presAssocID="{59CCFBEB-6169-4F4A-82A8-7DD91C17691C}" presName="FourConn_1-2" presStyleLbl="fgAccFollowNode1" presStyleIdx="0" presStyleCnt="3">
        <dgm:presLayoutVars>
          <dgm:bulletEnabled val="1"/>
        </dgm:presLayoutVars>
      </dgm:prSet>
      <dgm:spPr/>
    </dgm:pt>
    <dgm:pt modelId="{18E75C14-239F-4EC6-B7ED-A760060959CC}" type="pres">
      <dgm:prSet presAssocID="{59CCFBEB-6169-4F4A-82A8-7DD91C17691C}" presName="FourConn_2-3" presStyleLbl="fgAccFollowNode1" presStyleIdx="1" presStyleCnt="3">
        <dgm:presLayoutVars>
          <dgm:bulletEnabled val="1"/>
        </dgm:presLayoutVars>
      </dgm:prSet>
      <dgm:spPr/>
    </dgm:pt>
    <dgm:pt modelId="{BEA85079-FA0A-4398-B105-D267B0363E8E}" type="pres">
      <dgm:prSet presAssocID="{59CCFBEB-6169-4F4A-82A8-7DD91C17691C}" presName="FourConn_3-4" presStyleLbl="fgAccFollowNode1" presStyleIdx="2" presStyleCnt="3">
        <dgm:presLayoutVars>
          <dgm:bulletEnabled val="1"/>
        </dgm:presLayoutVars>
      </dgm:prSet>
      <dgm:spPr/>
    </dgm:pt>
    <dgm:pt modelId="{0CF5AE46-7948-421A-8F4C-A9A1B526B553}" type="pres">
      <dgm:prSet presAssocID="{59CCFBEB-6169-4F4A-82A8-7DD91C17691C}" presName="FourNodes_1_text" presStyleLbl="node1" presStyleIdx="3" presStyleCnt="4">
        <dgm:presLayoutVars>
          <dgm:bulletEnabled val="1"/>
        </dgm:presLayoutVars>
      </dgm:prSet>
      <dgm:spPr/>
    </dgm:pt>
    <dgm:pt modelId="{CD30D027-F3F5-4ACE-944E-9E7474A3EBC2}" type="pres">
      <dgm:prSet presAssocID="{59CCFBEB-6169-4F4A-82A8-7DD91C17691C}" presName="FourNodes_2_text" presStyleLbl="node1" presStyleIdx="3" presStyleCnt="4">
        <dgm:presLayoutVars>
          <dgm:bulletEnabled val="1"/>
        </dgm:presLayoutVars>
      </dgm:prSet>
      <dgm:spPr/>
    </dgm:pt>
    <dgm:pt modelId="{864E04C3-C049-4F27-B5EE-641A92D7D085}" type="pres">
      <dgm:prSet presAssocID="{59CCFBEB-6169-4F4A-82A8-7DD91C17691C}" presName="FourNodes_3_text" presStyleLbl="node1" presStyleIdx="3" presStyleCnt="4">
        <dgm:presLayoutVars>
          <dgm:bulletEnabled val="1"/>
        </dgm:presLayoutVars>
      </dgm:prSet>
      <dgm:spPr/>
    </dgm:pt>
    <dgm:pt modelId="{6B134E61-0D1B-4F07-91B7-3412E1CDB69A}" type="pres">
      <dgm:prSet presAssocID="{59CCFBEB-6169-4F4A-82A8-7DD91C17691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E599106-CB1A-4D35-96A2-C82B6D93BD1B}" type="presOf" srcId="{52DC7602-1041-45EA-B883-0E961CE3B270}" destId="{2C8D4D5D-FC73-47B8-B42C-249C19F2BC95}" srcOrd="0" destOrd="0" presId="urn:microsoft.com/office/officeart/2005/8/layout/vProcess5"/>
    <dgm:cxn modelId="{5728A221-25D3-47B4-9B11-CDBCF926ED9C}" type="presOf" srcId="{3E6EF586-A74C-4404-BB7C-7C1382E4B44A}" destId="{864E04C3-C049-4F27-B5EE-641A92D7D085}" srcOrd="1" destOrd="0" presId="urn:microsoft.com/office/officeart/2005/8/layout/vProcess5"/>
    <dgm:cxn modelId="{64686342-D720-4E93-A1D2-CCF23261849D}" srcId="{59CCFBEB-6169-4F4A-82A8-7DD91C17691C}" destId="{3E6EF586-A74C-4404-BB7C-7C1382E4B44A}" srcOrd="2" destOrd="0" parTransId="{46371CD7-5912-4625-A944-C67A80D9A37B}" sibTransId="{80D0FAD8-574F-4A23-AA4D-77A42318C2F1}"/>
    <dgm:cxn modelId="{F155FC67-2BAA-498A-9ED2-00721389AD28}" srcId="{59CCFBEB-6169-4F4A-82A8-7DD91C17691C}" destId="{36719581-4468-4A0D-8E70-91794CE91BF4}" srcOrd="0" destOrd="0" parTransId="{7D83DC41-D667-4393-A955-0C5E7D599B04}" sibTransId="{BB4AB74A-E6C1-4A6C-BC05-50916A296A74}"/>
    <dgm:cxn modelId="{999AA54C-3B74-422F-B9EF-F6C1791AF90D}" srcId="{59CCFBEB-6169-4F4A-82A8-7DD91C17691C}" destId="{52DC7602-1041-45EA-B883-0E961CE3B270}" srcOrd="1" destOrd="0" parTransId="{AA782C49-4B59-46F6-ABD1-0BF3FC70A96B}" sibTransId="{974EF238-46C5-439D-BB78-3A9B84A52E03}"/>
    <dgm:cxn modelId="{A497396D-B954-4257-AA3D-D5A89DFF1F65}" type="presOf" srcId="{266F363B-88CF-480A-93D9-EAE733F3E939}" destId="{826DBB6B-67BC-4353-B188-F46F5E78BE58}" srcOrd="0" destOrd="0" presId="urn:microsoft.com/office/officeart/2005/8/layout/vProcess5"/>
    <dgm:cxn modelId="{5782344F-ABD8-4F54-B686-A65245FB15C2}" type="presOf" srcId="{266F363B-88CF-480A-93D9-EAE733F3E939}" destId="{6B134E61-0D1B-4F07-91B7-3412E1CDB69A}" srcOrd="1" destOrd="0" presId="urn:microsoft.com/office/officeart/2005/8/layout/vProcess5"/>
    <dgm:cxn modelId="{0F2A2693-EABC-4FB8-A3EC-494ACFC929B4}" type="presOf" srcId="{36719581-4468-4A0D-8E70-91794CE91BF4}" destId="{B6C8A366-D4FC-49D2-A94F-EA2425F3D8EE}" srcOrd="0" destOrd="0" presId="urn:microsoft.com/office/officeart/2005/8/layout/vProcess5"/>
    <dgm:cxn modelId="{7D1A6F96-75D6-485A-97CE-2D75063BBE7C}" type="presOf" srcId="{52DC7602-1041-45EA-B883-0E961CE3B270}" destId="{CD30D027-F3F5-4ACE-944E-9E7474A3EBC2}" srcOrd="1" destOrd="0" presId="urn:microsoft.com/office/officeart/2005/8/layout/vProcess5"/>
    <dgm:cxn modelId="{69B2F1A9-0EB3-4EBC-B430-64794432982B}" type="presOf" srcId="{BB4AB74A-E6C1-4A6C-BC05-50916A296A74}" destId="{CE19ABD7-05E7-4731-BA75-43C678A50889}" srcOrd="0" destOrd="0" presId="urn:microsoft.com/office/officeart/2005/8/layout/vProcess5"/>
    <dgm:cxn modelId="{52BC3BAF-EA3E-4DAE-AE9B-F6E7D24CF646}" type="presOf" srcId="{36719581-4468-4A0D-8E70-91794CE91BF4}" destId="{0CF5AE46-7948-421A-8F4C-A9A1B526B553}" srcOrd="1" destOrd="0" presId="urn:microsoft.com/office/officeart/2005/8/layout/vProcess5"/>
    <dgm:cxn modelId="{E66CE2B4-41D2-4BAD-B7F8-03162EB6F66B}" type="presOf" srcId="{59CCFBEB-6169-4F4A-82A8-7DD91C17691C}" destId="{442B0402-CCE2-4868-BE94-3EB41CE75145}" srcOrd="0" destOrd="0" presId="urn:microsoft.com/office/officeart/2005/8/layout/vProcess5"/>
    <dgm:cxn modelId="{3D8DB6BB-2866-42AD-886D-0335AFE9FC00}" type="presOf" srcId="{974EF238-46C5-439D-BB78-3A9B84A52E03}" destId="{18E75C14-239F-4EC6-B7ED-A760060959CC}" srcOrd="0" destOrd="0" presId="urn:microsoft.com/office/officeart/2005/8/layout/vProcess5"/>
    <dgm:cxn modelId="{75AD9BCB-3DA9-44B3-859B-B71DF9D5DF50}" srcId="{59CCFBEB-6169-4F4A-82A8-7DD91C17691C}" destId="{266F363B-88CF-480A-93D9-EAE733F3E939}" srcOrd="3" destOrd="0" parTransId="{76A456E0-7B7C-4C62-B423-75B0F28987D3}" sibTransId="{44A76AD5-0C9B-4E56-A7BF-AEB922A0C7BF}"/>
    <dgm:cxn modelId="{082C09D9-40F9-449B-90F6-42ABF77BCCBD}" type="presOf" srcId="{3E6EF586-A74C-4404-BB7C-7C1382E4B44A}" destId="{8FAFD1F0-592B-43B5-83A2-2316E29CE2A7}" srcOrd="0" destOrd="0" presId="urn:microsoft.com/office/officeart/2005/8/layout/vProcess5"/>
    <dgm:cxn modelId="{4C2FDBEB-4288-44BB-BC54-B48283D81F10}" type="presOf" srcId="{80D0FAD8-574F-4A23-AA4D-77A42318C2F1}" destId="{BEA85079-FA0A-4398-B105-D267B0363E8E}" srcOrd="0" destOrd="0" presId="urn:microsoft.com/office/officeart/2005/8/layout/vProcess5"/>
    <dgm:cxn modelId="{D2195989-DD85-4586-9722-D87837B9D4B3}" type="presParOf" srcId="{442B0402-CCE2-4868-BE94-3EB41CE75145}" destId="{B3723546-8A5E-4686-A1CC-86D2BD65B642}" srcOrd="0" destOrd="0" presId="urn:microsoft.com/office/officeart/2005/8/layout/vProcess5"/>
    <dgm:cxn modelId="{9139E836-EE2D-447C-9F5F-51EC3521C861}" type="presParOf" srcId="{442B0402-CCE2-4868-BE94-3EB41CE75145}" destId="{B6C8A366-D4FC-49D2-A94F-EA2425F3D8EE}" srcOrd="1" destOrd="0" presId="urn:microsoft.com/office/officeart/2005/8/layout/vProcess5"/>
    <dgm:cxn modelId="{EA8D3DC4-365B-4F75-9FEC-4E1239011C9D}" type="presParOf" srcId="{442B0402-CCE2-4868-BE94-3EB41CE75145}" destId="{2C8D4D5D-FC73-47B8-B42C-249C19F2BC95}" srcOrd="2" destOrd="0" presId="urn:microsoft.com/office/officeart/2005/8/layout/vProcess5"/>
    <dgm:cxn modelId="{E5F134C7-80D0-4E00-B09B-0FBF41D30477}" type="presParOf" srcId="{442B0402-CCE2-4868-BE94-3EB41CE75145}" destId="{8FAFD1F0-592B-43B5-83A2-2316E29CE2A7}" srcOrd="3" destOrd="0" presId="urn:microsoft.com/office/officeart/2005/8/layout/vProcess5"/>
    <dgm:cxn modelId="{F60BDBF2-BA4D-498D-B83D-03B9AF42D085}" type="presParOf" srcId="{442B0402-CCE2-4868-BE94-3EB41CE75145}" destId="{826DBB6B-67BC-4353-B188-F46F5E78BE58}" srcOrd="4" destOrd="0" presId="urn:microsoft.com/office/officeart/2005/8/layout/vProcess5"/>
    <dgm:cxn modelId="{C4C38937-5DDC-45B7-AFA2-39AAA8A9DB71}" type="presParOf" srcId="{442B0402-CCE2-4868-BE94-3EB41CE75145}" destId="{CE19ABD7-05E7-4731-BA75-43C678A50889}" srcOrd="5" destOrd="0" presId="urn:microsoft.com/office/officeart/2005/8/layout/vProcess5"/>
    <dgm:cxn modelId="{74B40940-B2C9-4ED8-993A-3CD0E2FF15D8}" type="presParOf" srcId="{442B0402-CCE2-4868-BE94-3EB41CE75145}" destId="{18E75C14-239F-4EC6-B7ED-A760060959CC}" srcOrd="6" destOrd="0" presId="urn:microsoft.com/office/officeart/2005/8/layout/vProcess5"/>
    <dgm:cxn modelId="{297FBBE5-4684-45FA-9A07-8C017D9E2967}" type="presParOf" srcId="{442B0402-CCE2-4868-BE94-3EB41CE75145}" destId="{BEA85079-FA0A-4398-B105-D267B0363E8E}" srcOrd="7" destOrd="0" presId="urn:microsoft.com/office/officeart/2005/8/layout/vProcess5"/>
    <dgm:cxn modelId="{B89CDF79-52BD-4CD2-BE5B-D241A4EF0C92}" type="presParOf" srcId="{442B0402-CCE2-4868-BE94-3EB41CE75145}" destId="{0CF5AE46-7948-421A-8F4C-A9A1B526B553}" srcOrd="8" destOrd="0" presId="urn:microsoft.com/office/officeart/2005/8/layout/vProcess5"/>
    <dgm:cxn modelId="{91A711A9-D556-4E22-91A4-00B4EC0A1833}" type="presParOf" srcId="{442B0402-CCE2-4868-BE94-3EB41CE75145}" destId="{CD30D027-F3F5-4ACE-944E-9E7474A3EBC2}" srcOrd="9" destOrd="0" presId="urn:microsoft.com/office/officeart/2005/8/layout/vProcess5"/>
    <dgm:cxn modelId="{52606B49-7FC4-4F23-826C-8FE931EE6E8C}" type="presParOf" srcId="{442B0402-CCE2-4868-BE94-3EB41CE75145}" destId="{864E04C3-C049-4F27-B5EE-641A92D7D085}" srcOrd="10" destOrd="0" presId="urn:microsoft.com/office/officeart/2005/8/layout/vProcess5"/>
    <dgm:cxn modelId="{4AF73142-31E7-4A7C-AAF0-3841412974DA}" type="presParOf" srcId="{442B0402-CCE2-4868-BE94-3EB41CE75145}" destId="{6B134E61-0D1B-4F07-91B7-3412E1CDB69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DACB5-9459-49E8-A47C-8A5651D73753}">
      <dsp:nvSpPr>
        <dsp:cNvPr id="0" name=""/>
        <dsp:cNvSpPr/>
      </dsp:nvSpPr>
      <dsp:spPr>
        <a:xfrm>
          <a:off x="0" y="0"/>
          <a:ext cx="4152647" cy="70302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차체에 충격이 </a:t>
          </a:r>
          <a:r>
            <a:rPr lang="ko-KR" altLang="en-US" sz="2000" kern="1200" dirty="0" err="1"/>
            <a:t>가해짐</a:t>
          </a:r>
          <a:r>
            <a:rPr lang="en-US" altLang="ko-KR" sz="1800" kern="1200" dirty="0"/>
            <a:t>	</a:t>
          </a:r>
          <a:endParaRPr lang="ko-KR" altLang="en-US" sz="1800" kern="1200" dirty="0"/>
        </a:p>
      </dsp:txBody>
      <dsp:txXfrm>
        <a:off x="20591" y="20591"/>
        <a:ext cx="3334618" cy="661847"/>
      </dsp:txXfrm>
    </dsp:sp>
    <dsp:sp modelId="{39C3386F-F3AB-46E3-A34D-F977345A7377}">
      <dsp:nvSpPr>
        <dsp:cNvPr id="0" name=""/>
        <dsp:cNvSpPr/>
      </dsp:nvSpPr>
      <dsp:spPr>
        <a:xfrm>
          <a:off x="136995" y="836209"/>
          <a:ext cx="4152647" cy="70302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MPU6050 pitch </a:t>
          </a:r>
          <a:r>
            <a:rPr lang="ko-KR" altLang="en-US" sz="2000" kern="1200" dirty="0"/>
            <a:t>값을 입력 받음</a:t>
          </a:r>
        </a:p>
      </dsp:txBody>
      <dsp:txXfrm>
        <a:off x="157586" y="856800"/>
        <a:ext cx="3306712" cy="661847"/>
      </dsp:txXfrm>
    </dsp:sp>
    <dsp:sp modelId="{729D4BE6-4C0C-4AED-9D1A-BA14253635DA}">
      <dsp:nvSpPr>
        <dsp:cNvPr id="0" name=""/>
        <dsp:cNvSpPr/>
      </dsp:nvSpPr>
      <dsp:spPr>
        <a:xfrm>
          <a:off x="392342" y="1661705"/>
          <a:ext cx="4152647" cy="70302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Pitch </a:t>
          </a:r>
          <a:r>
            <a:rPr lang="ko-KR" altLang="en-US" sz="2000" kern="1200" dirty="0"/>
            <a:t>값을 이용해 </a:t>
          </a:r>
          <a:r>
            <a:rPr lang="en-US" altLang="ko-KR" sz="2000" kern="1200" dirty="0"/>
            <a:t>PI</a:t>
          </a:r>
          <a:r>
            <a:rPr lang="ko-KR" altLang="en-US" sz="2000" kern="1200" dirty="0"/>
            <a:t>제어</a:t>
          </a:r>
          <a:endParaRPr lang="en-US" altLang="ko-KR" sz="2000" kern="1200" dirty="0"/>
        </a:p>
      </dsp:txBody>
      <dsp:txXfrm>
        <a:off x="412933" y="1682296"/>
        <a:ext cx="3311902" cy="661847"/>
      </dsp:txXfrm>
    </dsp:sp>
    <dsp:sp modelId="{7832F826-6CB8-458E-A8C1-BCCFAB3FC6AB}">
      <dsp:nvSpPr>
        <dsp:cNvPr id="0" name=""/>
        <dsp:cNvSpPr/>
      </dsp:nvSpPr>
      <dsp:spPr>
        <a:xfrm>
          <a:off x="844316" y="2492557"/>
          <a:ext cx="4152647" cy="703029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균형 유지</a:t>
          </a:r>
          <a:endParaRPr lang="en-US" altLang="ko-KR" sz="2000" kern="1200" dirty="0"/>
        </a:p>
      </dsp:txBody>
      <dsp:txXfrm>
        <a:off x="864907" y="2513148"/>
        <a:ext cx="3306712" cy="661847"/>
      </dsp:txXfrm>
    </dsp:sp>
    <dsp:sp modelId="{B3C6059B-B453-49BF-A527-DCAE66F020A2}">
      <dsp:nvSpPr>
        <dsp:cNvPr id="0" name=""/>
        <dsp:cNvSpPr/>
      </dsp:nvSpPr>
      <dsp:spPr>
        <a:xfrm>
          <a:off x="3695678" y="538456"/>
          <a:ext cx="456968" cy="456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3798496" y="538456"/>
        <a:ext cx="251332" cy="343868"/>
      </dsp:txXfrm>
    </dsp:sp>
    <dsp:sp modelId="{7F4C4105-9E30-4764-A2D6-DAAE5E846E44}">
      <dsp:nvSpPr>
        <dsp:cNvPr id="0" name=""/>
        <dsp:cNvSpPr/>
      </dsp:nvSpPr>
      <dsp:spPr>
        <a:xfrm>
          <a:off x="3890304" y="1369309"/>
          <a:ext cx="456968" cy="456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3993122" y="1369309"/>
        <a:ext cx="251332" cy="343868"/>
      </dsp:txXfrm>
    </dsp:sp>
    <dsp:sp modelId="{6AA9C5D4-6FE3-4C95-8AF8-475188916E04}">
      <dsp:nvSpPr>
        <dsp:cNvPr id="0" name=""/>
        <dsp:cNvSpPr/>
      </dsp:nvSpPr>
      <dsp:spPr>
        <a:xfrm>
          <a:off x="4083624" y="2181183"/>
          <a:ext cx="456968" cy="45696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4186442" y="2181183"/>
        <a:ext cx="251332" cy="3438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A366-D4FC-49D2-A94F-EA2425F3D8EE}">
      <dsp:nvSpPr>
        <dsp:cNvPr id="0" name=""/>
        <dsp:cNvSpPr/>
      </dsp:nvSpPr>
      <dsp:spPr>
        <a:xfrm>
          <a:off x="0" y="0"/>
          <a:ext cx="4593972" cy="69861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리모콘</a:t>
          </a:r>
          <a:r>
            <a:rPr lang="ko-KR" altLang="en-US" sz="2000" kern="1200" dirty="0"/>
            <a:t> 신호 </a:t>
          </a:r>
          <a:r>
            <a:rPr lang="en-US" altLang="ko-KR" sz="2000" kern="1200" dirty="0"/>
            <a:t>(</a:t>
          </a:r>
          <a:r>
            <a:rPr lang="ko-KR" altLang="en-US" sz="2000" kern="1200" dirty="0"/>
            <a:t>스위치</a:t>
          </a:r>
          <a:r>
            <a:rPr lang="en-US" altLang="ko-KR" sz="2000" kern="1200" dirty="0"/>
            <a:t>)</a:t>
          </a:r>
          <a:endParaRPr lang="ko-KR" altLang="en-US" sz="2000" kern="1200" dirty="0"/>
        </a:p>
      </dsp:txBody>
      <dsp:txXfrm>
        <a:off x="20462" y="20462"/>
        <a:ext cx="3781075" cy="657693"/>
      </dsp:txXfrm>
    </dsp:sp>
    <dsp:sp modelId="{2C8D4D5D-FC73-47B8-B42C-249C19F2BC95}">
      <dsp:nvSpPr>
        <dsp:cNvPr id="0" name=""/>
        <dsp:cNvSpPr/>
      </dsp:nvSpPr>
      <dsp:spPr>
        <a:xfrm>
          <a:off x="384745" y="825639"/>
          <a:ext cx="4593972" cy="69861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통신으로 차체에 값 전달</a:t>
          </a:r>
        </a:p>
      </dsp:txBody>
      <dsp:txXfrm>
        <a:off x="405207" y="846101"/>
        <a:ext cx="3714201" cy="657693"/>
      </dsp:txXfrm>
    </dsp:sp>
    <dsp:sp modelId="{8FAFD1F0-592B-43B5-83A2-2316E29CE2A7}">
      <dsp:nvSpPr>
        <dsp:cNvPr id="0" name=""/>
        <dsp:cNvSpPr/>
      </dsp:nvSpPr>
      <dsp:spPr>
        <a:xfrm>
          <a:off x="763747" y="1651278"/>
          <a:ext cx="4593972" cy="69861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전달 받은 값 해석</a:t>
          </a:r>
        </a:p>
      </dsp:txBody>
      <dsp:txXfrm>
        <a:off x="784209" y="1671740"/>
        <a:ext cx="3719943" cy="657693"/>
      </dsp:txXfrm>
    </dsp:sp>
    <dsp:sp modelId="{826DBB6B-67BC-4353-B188-F46F5E78BE58}">
      <dsp:nvSpPr>
        <dsp:cNvPr id="0" name=""/>
        <dsp:cNvSpPr/>
      </dsp:nvSpPr>
      <dsp:spPr>
        <a:xfrm>
          <a:off x="1148492" y="2476917"/>
          <a:ext cx="4593972" cy="698617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원하는 방향 조절</a:t>
          </a:r>
        </a:p>
      </dsp:txBody>
      <dsp:txXfrm>
        <a:off x="1168954" y="2497379"/>
        <a:ext cx="3714201" cy="657693"/>
      </dsp:txXfrm>
    </dsp:sp>
    <dsp:sp modelId="{CE19ABD7-05E7-4731-BA75-43C678A50889}">
      <dsp:nvSpPr>
        <dsp:cNvPr id="0" name=""/>
        <dsp:cNvSpPr/>
      </dsp:nvSpPr>
      <dsp:spPr>
        <a:xfrm>
          <a:off x="4139870" y="535077"/>
          <a:ext cx="454101" cy="454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4242043" y="535077"/>
        <a:ext cx="249755" cy="341711"/>
      </dsp:txXfrm>
    </dsp:sp>
    <dsp:sp modelId="{18E75C14-239F-4EC6-B7ED-A760060959CC}">
      <dsp:nvSpPr>
        <dsp:cNvPr id="0" name=""/>
        <dsp:cNvSpPr/>
      </dsp:nvSpPr>
      <dsp:spPr>
        <a:xfrm>
          <a:off x="4524615" y="1360716"/>
          <a:ext cx="454101" cy="454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4626788" y="1360716"/>
        <a:ext cx="249755" cy="341711"/>
      </dsp:txXfrm>
    </dsp:sp>
    <dsp:sp modelId="{BEA85079-FA0A-4398-B105-D267B0363E8E}">
      <dsp:nvSpPr>
        <dsp:cNvPr id="0" name=""/>
        <dsp:cNvSpPr/>
      </dsp:nvSpPr>
      <dsp:spPr>
        <a:xfrm>
          <a:off x="4903618" y="2186355"/>
          <a:ext cx="454101" cy="45410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5005791" y="2186355"/>
        <a:ext cx="249755" cy="341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E7B40-0C65-4F09-833C-05DDC52A9DB4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46975-2C56-43BE-92EF-D3D050AC4C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6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67FD-73D3-4067-B04E-2A3493EB6070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247341"/>
            <a:ext cx="551167" cy="365125"/>
          </a:xfrm>
        </p:spPr>
        <p:txBody>
          <a:bodyPr/>
          <a:lstStyle>
            <a:lvl1pPr>
              <a:defRPr sz="2000"/>
            </a:lvl1pPr>
          </a:lstStyle>
          <a:p>
            <a:fld id="{D1DBF93A-7A03-4B97-A040-C09DFF1E568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79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32249-FFB7-4776-89F7-967509675CE0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8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4C7C-4532-4B21-A184-3026DE6BF7D0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459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E9A9-34A4-4255-B986-8CDB8040FE52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035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BA74-A512-4114-A62F-18312E4092B8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2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18D9-7B7F-4346-A353-D1B611F174C7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79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898F4-4F23-491C-84DC-47780A9F03B4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916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0723E-AD7E-4934-8FA6-B7A590FCBA1F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295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EF140-DBA4-4052-B9A9-4B588BC16F22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93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29878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90E5-5AA6-4873-B31A-B234239AA7E7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249349"/>
            <a:ext cx="551167" cy="365125"/>
          </a:xfrm>
        </p:spPr>
        <p:txBody>
          <a:bodyPr/>
          <a:lstStyle>
            <a:lvl1pPr>
              <a:defRPr sz="2000"/>
            </a:lvl1pPr>
          </a:lstStyle>
          <a:p>
            <a:fld id="{D1DBF93A-7A03-4B97-A040-C09DFF1E568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61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92FB-358B-49A2-9E63-6C0E3DC612B4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9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DAFC9-AFB8-4961-9EBF-6C6D16CBAD0F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4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A0EEA-2268-4882-9128-E5653A0BBA6C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9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E9D4-7C58-48F3-9FC2-95F0B2910640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7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A458-8E82-40D6-B0BF-8C3EB30E179B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2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1776C-55E1-4DBE-8D6A-76D3B9695C15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8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D9F45-3319-49E2-BF3A-637A4F247442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C779F7-543D-48B8-90DE-D0FB7B14E2E7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DBF93A-7A03-4B97-A040-C09DFF1E5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19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ctr" defTabSz="457200" rtl="0" eaLnBrk="1" latinLnBrk="1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9535-309A-4AD3-AE61-9D7EBFCCB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1753659"/>
          </a:xfrm>
        </p:spPr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8CD8ED-9EA7-4D6B-B1FF-4FC0CFF42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2016270634 </a:t>
            </a:r>
            <a:r>
              <a:rPr lang="ko-KR" altLang="en-US" dirty="0" err="1"/>
              <a:t>이찬호</a:t>
            </a:r>
            <a:endParaRPr lang="en-US" altLang="ko-KR" dirty="0"/>
          </a:p>
          <a:p>
            <a:r>
              <a:rPr lang="en-US" altLang="ko-KR" dirty="0"/>
              <a:t>2017271066 </a:t>
            </a:r>
            <a:r>
              <a:rPr lang="ko-KR" altLang="en-US" dirty="0" err="1"/>
              <a:t>홍수미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5977E3-B422-460A-9D95-F176AEE0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85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균형제어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20413"/>
            <a:ext cx="10018713" cy="3124201"/>
          </a:xfrm>
        </p:spPr>
        <p:txBody>
          <a:bodyPr/>
          <a:lstStyle/>
          <a:p>
            <a:r>
              <a:rPr lang="en-US" altLang="ko-KR" dirty="0"/>
              <a:t>PI </a:t>
            </a:r>
            <a:r>
              <a:rPr lang="ko-KR" altLang="en-US" dirty="0"/>
              <a:t>제어기를 성공적으로 설계하여 균형을 잡음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손으로 밀거나 선으로 잡아 당기면 그대로 따라옴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무게가 올라가면 불안정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30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18121"/>
            <a:ext cx="10018713" cy="3124201"/>
          </a:xfrm>
        </p:spPr>
        <p:txBody>
          <a:bodyPr/>
          <a:lstStyle/>
          <a:p>
            <a:r>
              <a:rPr lang="ko-KR" altLang="en-US" dirty="0"/>
              <a:t>균형을 잡으면서 이동 실패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이동을 하는 시간과 균형을 잡는 시간의 비율로 조율</a:t>
            </a:r>
            <a:br>
              <a:rPr lang="en-US" altLang="ko-KR" dirty="0"/>
            </a:br>
            <a:r>
              <a:rPr lang="ko-KR" altLang="en-US" sz="2000" dirty="0"/>
              <a:t>이동시간이 짧아지면 움직이지 않음</a:t>
            </a:r>
            <a:br>
              <a:rPr lang="en-US" altLang="ko-KR" sz="2000" dirty="0"/>
            </a:br>
            <a:r>
              <a:rPr lang="ko-KR" altLang="en-US" sz="2000" dirty="0"/>
              <a:t>이동시간이 길어지면 균형을 잡지 못함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97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 err="1"/>
              <a:t>리모콘</a:t>
            </a:r>
            <a:r>
              <a:rPr lang="ko-KR" altLang="en-US" dirty="0"/>
              <a:t> 외형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3A1FD2-10FF-4984-932B-1359A28B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84" y="2208850"/>
            <a:ext cx="5049916" cy="37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9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(LCD)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71902"/>
            <a:ext cx="10018713" cy="17204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열에 진행 방향 표기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열에 속도 표기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E10251-2C43-480D-9898-AEA5219E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40540" y="1909844"/>
            <a:ext cx="3314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3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통신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81201"/>
            <a:ext cx="10018713" cy="381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 통신 실패</a:t>
            </a:r>
            <a:br>
              <a:rPr lang="en-US" altLang="ko-KR" dirty="0"/>
            </a:b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모바일 기기간 통신 성공</a:t>
            </a:r>
            <a:br>
              <a:rPr lang="en-US" altLang="ko-KR" sz="2000" dirty="0"/>
            </a:b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아두이노간</a:t>
            </a:r>
            <a:r>
              <a:rPr lang="ko-KR" altLang="en-US" sz="2000" dirty="0"/>
              <a:t> </a:t>
            </a:r>
            <a:r>
              <a:rPr lang="en-US" altLang="ko-KR" sz="2000" dirty="0"/>
              <a:t>master, slave </a:t>
            </a:r>
            <a:r>
              <a:rPr lang="ko-KR" altLang="en-US" sz="2000" dirty="0"/>
              <a:t>설정 문제로 실패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ko-KR" altLang="en-US" dirty="0"/>
              <a:t>유선 통신 방식인 </a:t>
            </a:r>
            <a:r>
              <a:rPr lang="en-US" altLang="ko-KR" dirty="0"/>
              <a:t>UART </a:t>
            </a:r>
            <a:r>
              <a:rPr lang="ko-KR" altLang="en-US" dirty="0"/>
              <a:t>통신으로 대체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22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94559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균형을 잡으면서 이동 불가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리모콘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블루투스 통신 실패 </a:t>
            </a:r>
            <a:r>
              <a:rPr lang="en-US" altLang="ko-KR" dirty="0"/>
              <a:t>(UART</a:t>
            </a:r>
            <a:r>
              <a:rPr lang="ko-KR" altLang="en-US" dirty="0"/>
              <a:t>로 대체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57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5BA8-2A13-44E5-A96E-46FFC52C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85801"/>
            <a:ext cx="9555480" cy="5563548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기대 효과 및</a:t>
            </a:r>
            <a:br>
              <a:rPr lang="en-US" altLang="ko-KR" sz="8000" dirty="0"/>
            </a:br>
            <a:r>
              <a:rPr lang="ko-KR" altLang="en-US" sz="8000" dirty="0"/>
              <a:t>활용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6D287-5DAF-416D-8AFC-3D639F7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14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 효과 및 활용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06273"/>
            <a:ext cx="10018713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경사가 많은 구간에서 짐 운반 가능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 공항</a:t>
            </a:r>
            <a:r>
              <a:rPr lang="en-US" altLang="ko-KR" dirty="0"/>
              <a:t>, </a:t>
            </a:r>
            <a:r>
              <a:rPr lang="ko-KR" altLang="en-US" dirty="0"/>
              <a:t>공장을 비롯한 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/>
              <a:t>내외에서 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전동 휠체어 접목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24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5BA8-2A13-44E5-A96E-46FFC52C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85801"/>
            <a:ext cx="9555480" cy="5563548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Q &amp; A</a:t>
            </a:r>
            <a:endParaRPr lang="ko-KR" altLang="en-US" sz="8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6D287-5DAF-416D-8AFC-3D639F7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43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8A02B-4429-423A-99E9-6CA7CA6F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0F7CF-D119-4425-A6B4-5DE85DD30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15679"/>
            <a:ext cx="10018713" cy="40755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제작 </a:t>
            </a:r>
            <a:r>
              <a:rPr lang="ko-KR" altLang="en-US" dirty="0">
                <a:latin typeface="+mn-ea"/>
              </a:rPr>
              <a:t>동기 및 목표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작품 개발 방법 및 과정</a:t>
            </a:r>
            <a:br>
              <a:rPr lang="en-US" altLang="ko-KR" dirty="0"/>
            </a:br>
            <a:r>
              <a:rPr lang="en-US" altLang="ko-KR" sz="2000" dirty="0">
                <a:latin typeface="+mn-ea"/>
              </a:rPr>
              <a:t>1) </a:t>
            </a:r>
            <a:r>
              <a:rPr lang="ko-KR" altLang="en-US" sz="2000" dirty="0">
                <a:latin typeface="+mn-ea"/>
              </a:rPr>
              <a:t>사용 부품 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적용 이론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2) </a:t>
            </a:r>
            <a:r>
              <a:rPr lang="ko-KR" altLang="en-US" sz="2000" dirty="0">
                <a:latin typeface="+mn-ea"/>
              </a:rPr>
              <a:t>알고리즘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3) </a:t>
            </a:r>
            <a:r>
              <a:rPr lang="ko-KR" altLang="en-US" sz="2000" dirty="0">
                <a:latin typeface="+mn-ea"/>
              </a:rPr>
              <a:t>결과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4) </a:t>
            </a:r>
            <a:r>
              <a:rPr lang="ko-KR" altLang="en-US" sz="2000" dirty="0">
                <a:latin typeface="+mn-ea"/>
              </a:rPr>
              <a:t>개선할 점</a:t>
            </a:r>
            <a:endParaRPr lang="en-US" altLang="ko-KR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기대 효과 및 활용 방안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Q &amp; 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5A25E-D831-490D-AC64-8329E9F2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36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AEA9F-4A8A-42AA-B4E5-C2CF1B6C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2D4CC-3A08-48B9-A6D9-F820FB33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15679"/>
            <a:ext cx="10018713" cy="1264920"/>
          </a:xfrm>
        </p:spPr>
        <p:txBody>
          <a:bodyPr/>
          <a:lstStyle/>
          <a:p>
            <a:r>
              <a:rPr lang="ko-KR" altLang="en-US"/>
              <a:t>수평 축기 고정되어 있는 일반적인 수레는 오르막길에서 짐이 균형을 유지하기 어려움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7FFDDA-5686-4798-9881-AEE41885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_x394022264" descr="cif00001">
            <a:extLst>
              <a:ext uri="{FF2B5EF4-FFF2-40B4-BE49-F238E27FC236}">
                <a16:creationId xmlns:a16="http://schemas.microsoft.com/office/drawing/2014/main" id="{6FA309D1-B464-4C54-BC95-F32A6B5C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21" y="2927934"/>
            <a:ext cx="3947319" cy="32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94025072" descr="cif00001">
            <a:extLst>
              <a:ext uri="{FF2B5EF4-FFF2-40B4-BE49-F238E27FC236}">
                <a16:creationId xmlns:a16="http://schemas.microsoft.com/office/drawing/2014/main" id="{242CC60E-B8A9-444E-9D6D-CD59084A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66" y="2927933"/>
            <a:ext cx="3947319" cy="32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09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897F5-B636-40AD-ADB4-27F92DE8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F94B4-36AF-476C-B676-7C2242C9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66899"/>
            <a:ext cx="5128884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스스로 균형을 잡을 수 있는 카트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외부 충격에도 스스로 균형 유지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전후좌우 </a:t>
            </a:r>
            <a:r>
              <a:rPr lang="ko-KR" altLang="en-US" sz="2000" dirty="0" err="1"/>
              <a:t>리모콘으로</a:t>
            </a:r>
            <a:r>
              <a:rPr lang="ko-KR" altLang="en-US" sz="2000" dirty="0"/>
              <a:t> 카트 조작</a:t>
            </a:r>
            <a:br>
              <a:rPr lang="en-US" altLang="ko-KR" sz="2000" dirty="0"/>
            </a:br>
            <a:r>
              <a:rPr lang="en-US" altLang="ko-KR" sz="2000" dirty="0"/>
              <a:t>-</a:t>
            </a:r>
            <a:r>
              <a:rPr lang="ko-KR" altLang="en-US" sz="2000" dirty="0"/>
              <a:t> 이동 속도 조절 가능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경사에서 균형 유지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E958C6-6CE0-49BA-AC36-01203F91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_x247192144" descr="cif00001">
            <a:extLst>
              <a:ext uri="{FF2B5EF4-FFF2-40B4-BE49-F238E27FC236}">
                <a16:creationId xmlns:a16="http://schemas.microsoft.com/office/drawing/2014/main" id="{EDCA4AF2-3D81-4F9F-92E2-67835444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055" r="96209">
                        <a14:foregroundMark x1="16746" y1="32059" x2="16746" y2="32059"/>
                        <a14:foregroundMark x1="19747" y1="27941" x2="19747" y2="27941"/>
                        <a14:foregroundMark x1="8057" y1="39412" x2="8057" y2="39412"/>
                        <a14:foregroundMark x1="5371" y1="41765" x2="5371" y2="41765"/>
                        <a14:foregroundMark x1="22117" y1="90000" x2="22117" y2="90000"/>
                        <a14:foregroundMark x1="92733" y1="40000" x2="92733" y2="40000"/>
                        <a14:foregroundMark x1="96209" y1="41471" x2="96209" y2="41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4200931"/>
            <a:ext cx="3534714" cy="22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36245F0-D4BF-4E32-82EE-C953EA68C145}"/>
              </a:ext>
            </a:extLst>
          </p:cNvPr>
          <p:cNvSpPr txBox="1">
            <a:spLocks/>
          </p:cNvSpPr>
          <p:nvPr/>
        </p:nvSpPr>
        <p:spPr>
          <a:xfrm>
            <a:off x="6613194" y="1866899"/>
            <a:ext cx="512888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err="1"/>
              <a:t>리모콘을</a:t>
            </a:r>
            <a:r>
              <a:rPr lang="ko-KR" altLang="en-US" dirty="0"/>
              <a:t> 이용해 속도와 방향 표시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스위치를 이용한 방향 제어</a:t>
            </a:r>
            <a:br>
              <a:rPr lang="en-US" altLang="ko-KR" sz="2000" dirty="0"/>
            </a:br>
            <a:r>
              <a:rPr lang="en-US" altLang="ko-KR" sz="2000" dirty="0"/>
              <a:t>-</a:t>
            </a:r>
            <a:r>
              <a:rPr lang="ko-KR" altLang="en-US" sz="2000" dirty="0"/>
              <a:t> 속도 제어 및 상태 표시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블루투스 통신을 통한 무선 제어</a:t>
            </a:r>
            <a:br>
              <a:rPr lang="en-US" altLang="ko-KR" sz="2000" dirty="0"/>
            </a:b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67337-2352-459C-B8BD-66C3D0CB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1170" l="6011" r="97450">
                        <a14:foregroundMark x1="8925" y1="45916" x2="8925" y2="45916"/>
                        <a14:foregroundMark x1="6375" y1="43488" x2="6375" y2="43488"/>
                        <a14:foregroundMark x1="93807" y1="72848" x2="93807" y2="72848"/>
                        <a14:foregroundMark x1="97450" y1="70199" x2="97450" y2="70199"/>
                        <a14:foregroundMark x1="77778" y1="91170" x2="77778" y2="91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25551">
            <a:off x="7972717" y="3688763"/>
            <a:ext cx="3448152" cy="25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85BA8-2A13-44E5-A96E-46FFC52C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85801"/>
            <a:ext cx="9555480" cy="5563548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작품 개발 방법 및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6D287-5DAF-416D-8AFC-3D639F78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05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8298E-C783-4B5D-9384-77729374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부품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FD9CF-F1C2-413F-A90B-5E1DEA120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191" y="1896201"/>
            <a:ext cx="3910650" cy="7620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DC </a:t>
            </a:r>
            <a:r>
              <a:rPr lang="ko-KR" altLang="en-US" dirty="0"/>
              <a:t>모터 </a:t>
            </a:r>
            <a:endParaRPr lang="en-US" altLang="ko-KR" dirty="0"/>
          </a:p>
          <a:p>
            <a:r>
              <a:rPr lang="ko-KR" altLang="en-US" dirty="0"/>
              <a:t>모터 드라이버</a:t>
            </a:r>
            <a:r>
              <a:rPr lang="en-US" altLang="ko-KR" dirty="0"/>
              <a:t>, </a:t>
            </a:r>
            <a:r>
              <a:rPr lang="ko-KR" altLang="en-US" dirty="0" err="1"/>
              <a:t>자이로</a:t>
            </a:r>
            <a:r>
              <a:rPr lang="ko-KR" altLang="en-US" dirty="0"/>
              <a:t> 센서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6BA0F-2472-4F0D-947E-070BC00F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_x247222672" descr="cif00001">
            <a:extLst>
              <a:ext uri="{FF2B5EF4-FFF2-40B4-BE49-F238E27FC236}">
                <a16:creationId xmlns:a16="http://schemas.microsoft.com/office/drawing/2014/main" id="{F813AD77-F2B7-4DEB-8585-227520DA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8101" r="95190">
                        <a14:foregroundMark x1="91139" y1="55466" x2="91139" y2="55466"/>
                        <a14:foregroundMark x1="91899" y1="50607" x2="91899" y2="50607"/>
                        <a14:foregroundMark x1="95190" y1="53846" x2="95190" y2="53846"/>
                        <a14:foregroundMark x1="8101" y1="44534" x2="8101" y2="44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42" y="2445067"/>
            <a:ext cx="2615657" cy="196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C06D8-F1E3-4A06-A4B7-849505493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981" y="4199799"/>
            <a:ext cx="1505990" cy="1569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8B6E6-8B60-4F71-B451-20BFE7A73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757" y="4199799"/>
            <a:ext cx="1505990" cy="1569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647EA6-0140-466B-9415-2C072B086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042" y="2938638"/>
            <a:ext cx="2813816" cy="126116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BCBB3E7-EEAC-4D86-AC98-DC93D7E9721E}"/>
              </a:ext>
            </a:extLst>
          </p:cNvPr>
          <p:cNvSpPr txBox="1">
            <a:spLocks/>
          </p:cNvSpPr>
          <p:nvPr/>
        </p:nvSpPr>
        <p:spPr>
          <a:xfrm>
            <a:off x="6949625" y="1896201"/>
            <a:ext cx="3910650" cy="76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LCD </a:t>
            </a:r>
            <a:r>
              <a:rPr lang="ko-KR" altLang="en-US" dirty="0"/>
              <a:t>패널</a:t>
            </a:r>
            <a:endParaRPr lang="en-US" altLang="ko-KR" dirty="0"/>
          </a:p>
          <a:p>
            <a:r>
              <a:rPr lang="ko-KR" altLang="en-US" dirty="0"/>
              <a:t>블루투스 모듈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508D95-4DD4-4E95-850A-3F7BBB07D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42" y="4386533"/>
            <a:ext cx="2314522" cy="17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이론 </a:t>
            </a:r>
            <a:r>
              <a:rPr lang="en-US" altLang="ko-KR" dirty="0"/>
              <a:t>(PI </a:t>
            </a:r>
            <a:r>
              <a:rPr lang="ko-KR" altLang="en-US" dirty="0"/>
              <a:t>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50800-BEEA-49FB-96E5-CBCB1F9F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72639"/>
            <a:ext cx="10018713" cy="1356361"/>
          </a:xfrm>
        </p:spPr>
        <p:txBody>
          <a:bodyPr/>
          <a:lstStyle/>
          <a:p>
            <a:r>
              <a:rPr lang="ko-KR" altLang="en-US" dirty="0"/>
              <a:t>미소 잔류 편차를 시간적으로 누적하여</a:t>
            </a:r>
            <a:r>
              <a:rPr lang="en-US" altLang="ko-KR" dirty="0"/>
              <a:t>, </a:t>
            </a:r>
            <a:r>
              <a:rPr lang="ko-KR" altLang="en-US" dirty="0"/>
              <a:t>원하는 목표에 맞도록 출력을 증감하여 편차를 없애는 방식</a:t>
            </a:r>
            <a:endParaRPr lang="en-US" altLang="ko-KR" dirty="0"/>
          </a:p>
          <a:p>
            <a:r>
              <a:rPr lang="ko-KR" altLang="en-US" dirty="0"/>
              <a:t>비례제어 </a:t>
            </a:r>
            <a:r>
              <a:rPr lang="en-US" altLang="ko-KR" dirty="0"/>
              <a:t>+ </a:t>
            </a:r>
            <a:r>
              <a:rPr lang="ko-KR" altLang="en-US" dirty="0"/>
              <a:t>적분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4EC1C6-81FF-4286-BC61-AB2C94FC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169" y="2750819"/>
            <a:ext cx="3567790" cy="34213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DF839B-BD51-4ADC-9986-E6ED30F2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427" y="3461383"/>
            <a:ext cx="3162618" cy="271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E19F5C-E67C-413E-AA78-5C143DE8A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306" y="2777656"/>
            <a:ext cx="138987" cy="3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8" name="내용 개체 틀 9">
            <a:extLst>
              <a:ext uri="{FF2B5EF4-FFF2-40B4-BE49-F238E27FC236}">
                <a16:creationId xmlns:a16="http://schemas.microsoft.com/office/drawing/2014/main" id="{DF3597AC-509B-4252-BE5C-CFEE224A7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637646"/>
              </p:ext>
            </p:extLst>
          </p:nvPr>
        </p:nvGraphicFramePr>
        <p:xfrm>
          <a:off x="1484311" y="2504172"/>
          <a:ext cx="5190809" cy="319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18415298-D66E-4DA9-B047-9695BD2361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695936"/>
              </p:ext>
            </p:extLst>
          </p:nvPr>
        </p:nvGraphicFramePr>
        <p:xfrm>
          <a:off x="6096000" y="2524223"/>
          <a:ext cx="5742465" cy="3175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DCD486-8316-4493-A514-41200D4BFDD2}"/>
              </a:ext>
            </a:extLst>
          </p:cNvPr>
          <p:cNvSpPr txBox="1"/>
          <p:nvPr/>
        </p:nvSpPr>
        <p:spPr>
          <a:xfrm>
            <a:off x="2985795" y="1894482"/>
            <a:ext cx="895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카트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472D8-5671-4820-8858-AA84733E868B}"/>
              </a:ext>
            </a:extLst>
          </p:cNvPr>
          <p:cNvSpPr txBox="1"/>
          <p:nvPr/>
        </p:nvSpPr>
        <p:spPr>
          <a:xfrm>
            <a:off x="7800393" y="1894481"/>
            <a:ext cx="1054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/>
              <a:t>리모콘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6179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525-B7F7-455E-874C-19A65EB4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카트 외형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B5DDB-CBD7-468C-BD78-4FBD2CFB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BF93A-7A03-4B97-A040-C09DFF1E568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_x394041128" descr="cif00001">
            <a:extLst>
              <a:ext uri="{FF2B5EF4-FFF2-40B4-BE49-F238E27FC236}">
                <a16:creationId xmlns:a16="http://schemas.microsoft.com/office/drawing/2014/main" id="{51460A48-8E0E-4482-8FBC-F17DA9F885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1" y="1967651"/>
            <a:ext cx="4167939" cy="32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394039832" descr="cif00001">
            <a:extLst>
              <a:ext uri="{FF2B5EF4-FFF2-40B4-BE49-F238E27FC236}">
                <a16:creationId xmlns:a16="http://schemas.microsoft.com/office/drawing/2014/main" id="{7C73AE72-CC43-4EC3-BA70-5D46B76A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80" y="2235161"/>
            <a:ext cx="5165110" cy="32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04134464" descr="cif00001">
            <a:extLst>
              <a:ext uri="{FF2B5EF4-FFF2-40B4-BE49-F238E27FC236}">
                <a16:creationId xmlns:a16="http://schemas.microsoft.com/office/drawing/2014/main" id="{7B1F7AB7-5CDD-480B-A0C3-D82252AB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65" y="2004870"/>
            <a:ext cx="4570986" cy="37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3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Arial"/>
        <a:ea typeface="돋움"/>
        <a:cs typeface="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TM03457496[[fn=시차]]</Template>
  <TotalTime>0</TotalTime>
  <Words>223</Words>
  <Application>Microsoft Office PowerPoint</Application>
  <PresentationFormat>와이드스크린</PresentationFormat>
  <Paragraphs>80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돋움</vt:lpstr>
      <vt:lpstr>맑은 고딕</vt:lpstr>
      <vt:lpstr>Arial</vt:lpstr>
      <vt:lpstr>시차</vt:lpstr>
      <vt:lpstr>캡스톤 디자인</vt:lpstr>
      <vt:lpstr>발표 순서</vt:lpstr>
      <vt:lpstr>제작 동기</vt:lpstr>
      <vt:lpstr>목표</vt:lpstr>
      <vt:lpstr>작품 개발 방법 및 과정</vt:lpstr>
      <vt:lpstr>사용 부품</vt:lpstr>
      <vt:lpstr>적용 이론 (PI 제어)</vt:lpstr>
      <vt:lpstr>알고리즘</vt:lpstr>
      <vt:lpstr>결과 (카트 외형)</vt:lpstr>
      <vt:lpstr>결과 (균형제어)</vt:lpstr>
      <vt:lpstr>결과 (이동)</vt:lpstr>
      <vt:lpstr>결과 (리모콘 외형)</vt:lpstr>
      <vt:lpstr>결과 (LCD)</vt:lpstr>
      <vt:lpstr>결과 (통신)</vt:lpstr>
      <vt:lpstr>개선할 점</vt:lpstr>
      <vt:lpstr>기대 효과 및 활용 방안</vt:lpstr>
      <vt:lpstr>기대 효과 및 활용 방안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</dc:title>
  <dc:creator>이찬호</dc:creator>
  <cp:lastModifiedBy>이찬호</cp:lastModifiedBy>
  <cp:revision>25</cp:revision>
  <dcterms:created xsi:type="dcterms:W3CDTF">2019-06-09T06:02:12Z</dcterms:created>
  <dcterms:modified xsi:type="dcterms:W3CDTF">2019-06-09T09:23:53Z</dcterms:modified>
</cp:coreProperties>
</file>